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1ECF8F-49A2-47CC-AFEC-09854E85AE8F}" v="32" dt="2023-12-18T15:17:24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ttrell, Paul" userId="351e8b2a-9016-443d-a52e-568b70386296" providerId="ADAL" clId="{E61ECF8F-49A2-47CC-AFEC-09854E85AE8F}"/>
    <pc:docChg chg="undo custSel modSld sldOrd">
      <pc:chgData name="Cottrell, Paul" userId="351e8b2a-9016-443d-a52e-568b70386296" providerId="ADAL" clId="{E61ECF8F-49A2-47CC-AFEC-09854E85AE8F}" dt="2023-12-18T15:18:18.901" v="150" actId="478"/>
      <pc:docMkLst>
        <pc:docMk/>
      </pc:docMkLst>
      <pc:sldChg chg="ord">
        <pc:chgData name="Cottrell, Paul" userId="351e8b2a-9016-443d-a52e-568b70386296" providerId="ADAL" clId="{E61ECF8F-49A2-47CC-AFEC-09854E85AE8F}" dt="2023-12-18T15:11:25.098" v="1"/>
        <pc:sldMkLst>
          <pc:docMk/>
          <pc:sldMk cId="3468671733" sldId="259"/>
        </pc:sldMkLst>
      </pc:sldChg>
      <pc:sldChg chg="ord">
        <pc:chgData name="Cottrell, Paul" userId="351e8b2a-9016-443d-a52e-568b70386296" providerId="ADAL" clId="{E61ECF8F-49A2-47CC-AFEC-09854E85AE8F}" dt="2023-12-18T15:11:47.050" v="3"/>
        <pc:sldMkLst>
          <pc:docMk/>
          <pc:sldMk cId="1108102561" sldId="260"/>
        </pc:sldMkLst>
      </pc:sldChg>
      <pc:sldChg chg="addSp delSp modSp mod">
        <pc:chgData name="Cottrell, Paul" userId="351e8b2a-9016-443d-a52e-568b70386296" providerId="ADAL" clId="{E61ECF8F-49A2-47CC-AFEC-09854E85AE8F}" dt="2023-12-18T15:18:18.901" v="150" actId="478"/>
        <pc:sldMkLst>
          <pc:docMk/>
          <pc:sldMk cId="880273519" sldId="263"/>
        </pc:sldMkLst>
        <pc:spChg chg="del">
          <ac:chgData name="Cottrell, Paul" userId="351e8b2a-9016-443d-a52e-568b70386296" providerId="ADAL" clId="{E61ECF8F-49A2-47CC-AFEC-09854E85AE8F}" dt="2023-12-18T15:18:15.326" v="149" actId="478"/>
          <ac:spMkLst>
            <pc:docMk/>
            <pc:sldMk cId="880273519" sldId="263"/>
            <ac:spMk id="2" creationId="{6168556C-8AD4-A1A2-D2D3-4FEBD1A585DC}"/>
          </ac:spMkLst>
        </pc:spChg>
        <pc:spChg chg="add mod">
          <ac:chgData name="Cottrell, Paul" userId="351e8b2a-9016-443d-a52e-568b70386296" providerId="ADAL" clId="{E61ECF8F-49A2-47CC-AFEC-09854E85AE8F}" dt="2023-12-18T15:16:38.021" v="47" actId="1076"/>
          <ac:spMkLst>
            <pc:docMk/>
            <pc:sldMk cId="880273519" sldId="263"/>
            <ac:spMk id="5" creationId="{6C003421-42D2-D794-8B41-2753CDE8ECDE}"/>
          </ac:spMkLst>
        </pc:spChg>
        <pc:spChg chg="add mod">
          <ac:chgData name="Cottrell, Paul" userId="351e8b2a-9016-443d-a52e-568b70386296" providerId="ADAL" clId="{E61ECF8F-49A2-47CC-AFEC-09854E85AE8F}" dt="2023-12-18T15:17:56.254" v="148" actId="1037"/>
          <ac:spMkLst>
            <pc:docMk/>
            <pc:sldMk cId="880273519" sldId="263"/>
            <ac:spMk id="6" creationId="{C9C89C65-0D07-0ED7-0C76-3514B5E9429C}"/>
          </ac:spMkLst>
        </pc:spChg>
        <pc:spChg chg="add mod">
          <ac:chgData name="Cottrell, Paul" userId="351e8b2a-9016-443d-a52e-568b70386296" providerId="ADAL" clId="{E61ECF8F-49A2-47CC-AFEC-09854E85AE8F}" dt="2023-12-18T15:17:45.610" v="143" actId="1035"/>
          <ac:spMkLst>
            <pc:docMk/>
            <pc:sldMk cId="880273519" sldId="263"/>
            <ac:spMk id="7" creationId="{49C23584-70C8-BBA5-EF2B-111151B40E63}"/>
          </ac:spMkLst>
        </pc:spChg>
        <pc:spChg chg="add mod">
          <ac:chgData name="Cottrell, Paul" userId="351e8b2a-9016-443d-a52e-568b70386296" providerId="ADAL" clId="{E61ECF8F-49A2-47CC-AFEC-09854E85AE8F}" dt="2023-12-18T15:17:36.211" v="106" actId="1037"/>
          <ac:spMkLst>
            <pc:docMk/>
            <pc:sldMk cId="880273519" sldId="263"/>
            <ac:spMk id="8" creationId="{C213A54D-456D-404D-D0B4-53E554D16455}"/>
          </ac:spMkLst>
        </pc:spChg>
        <pc:spChg chg="add del mod">
          <ac:chgData name="Cottrell, Paul" userId="351e8b2a-9016-443d-a52e-568b70386296" providerId="ADAL" clId="{E61ECF8F-49A2-47CC-AFEC-09854E85AE8F}" dt="2023-12-18T15:18:18.901" v="150" actId="478"/>
          <ac:spMkLst>
            <pc:docMk/>
            <pc:sldMk cId="880273519" sldId="263"/>
            <ac:spMk id="10" creationId="{79F3FA81-6A2F-457A-22A1-9FACBF43F0DD}"/>
          </ac:spMkLst>
        </pc:spChg>
        <pc:graphicFrameChg chg="mod">
          <ac:chgData name="Cottrell, Paul" userId="351e8b2a-9016-443d-a52e-568b70386296" providerId="ADAL" clId="{E61ECF8F-49A2-47CC-AFEC-09854E85AE8F}" dt="2023-12-18T15:15:52.226" v="30" actId="478"/>
          <ac:graphicFrameMkLst>
            <pc:docMk/>
            <pc:sldMk cId="880273519" sldId="263"/>
            <ac:graphicFrameMk id="4" creationId="{C9919DBB-0A12-3043-F335-24EE30352A1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1AF16-6001-4F0F-B31E-2CBAEFD618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52ED99-26BA-48EA-AAF5-09A6DB77A78E}">
      <dgm:prSet phldrT="[Text]"/>
      <dgm:spPr/>
      <dgm:t>
        <a:bodyPr/>
        <a:lstStyle/>
        <a:p>
          <a:r>
            <a:rPr lang="en-US" dirty="0"/>
            <a:t>AIDS-Like Syndrome</a:t>
          </a:r>
        </a:p>
      </dgm:t>
    </dgm:pt>
    <dgm:pt modelId="{F17CF942-A80C-4AD4-B3A0-F4DE317F1391}" type="parTrans" cxnId="{6417C085-9FB8-461E-AF87-55E25752FADB}">
      <dgm:prSet/>
      <dgm:spPr/>
      <dgm:t>
        <a:bodyPr/>
        <a:lstStyle/>
        <a:p>
          <a:endParaRPr lang="en-US"/>
        </a:p>
      </dgm:t>
    </dgm:pt>
    <dgm:pt modelId="{B848BDDF-1A53-43DD-8847-6ABBD8F00BB8}" type="sibTrans" cxnId="{6417C085-9FB8-461E-AF87-55E25752FADB}">
      <dgm:prSet/>
      <dgm:spPr/>
      <dgm:t>
        <a:bodyPr/>
        <a:lstStyle/>
        <a:p>
          <a:endParaRPr lang="en-US"/>
        </a:p>
      </dgm:t>
    </dgm:pt>
    <dgm:pt modelId="{FBB5ACE3-FCEE-4CA8-A73E-70E593DF18B5}">
      <dgm:prSet phldrT="[Text]"/>
      <dgm:spPr/>
      <dgm:t>
        <a:bodyPr/>
        <a:lstStyle/>
        <a:p>
          <a:r>
            <a:rPr lang="en-US" dirty="0"/>
            <a:t>CVID</a:t>
          </a:r>
        </a:p>
      </dgm:t>
    </dgm:pt>
    <dgm:pt modelId="{12F403B4-069C-4A0B-95CC-9ECCDD259D88}" type="parTrans" cxnId="{FAB17FC3-D144-438F-B401-96F8C2B3BFE3}">
      <dgm:prSet/>
      <dgm:spPr/>
      <dgm:t>
        <a:bodyPr/>
        <a:lstStyle/>
        <a:p>
          <a:endParaRPr lang="en-US"/>
        </a:p>
      </dgm:t>
    </dgm:pt>
    <dgm:pt modelId="{39C6B3EB-52F5-46A4-9EAB-F31B7F39F0A2}" type="sibTrans" cxnId="{FAB17FC3-D144-438F-B401-96F8C2B3BFE3}">
      <dgm:prSet/>
      <dgm:spPr/>
      <dgm:t>
        <a:bodyPr/>
        <a:lstStyle/>
        <a:p>
          <a:endParaRPr lang="en-US"/>
        </a:p>
      </dgm:t>
    </dgm:pt>
    <dgm:pt modelId="{4E554CB7-B88B-4111-95D4-702E017EDE81}">
      <dgm:prSet phldrT="[Text]"/>
      <dgm:spPr/>
      <dgm:t>
        <a:bodyPr/>
        <a:lstStyle/>
        <a:p>
          <a:r>
            <a:rPr lang="en-US" dirty="0"/>
            <a:t>SCID</a:t>
          </a:r>
        </a:p>
      </dgm:t>
    </dgm:pt>
    <dgm:pt modelId="{D1BE3DAD-1102-4144-9DEF-6C879984ABFF}" type="parTrans" cxnId="{5B697060-5FD2-4771-B0DE-190F8053BCFC}">
      <dgm:prSet/>
      <dgm:spPr/>
      <dgm:t>
        <a:bodyPr/>
        <a:lstStyle/>
        <a:p>
          <a:endParaRPr lang="en-US"/>
        </a:p>
      </dgm:t>
    </dgm:pt>
    <dgm:pt modelId="{3B3D147A-E365-4034-8873-9F2EF9FFBF4B}" type="sibTrans" cxnId="{5B697060-5FD2-4771-B0DE-190F8053BCFC}">
      <dgm:prSet/>
      <dgm:spPr/>
      <dgm:t>
        <a:bodyPr/>
        <a:lstStyle/>
        <a:p>
          <a:endParaRPr lang="en-US"/>
        </a:p>
      </dgm:t>
    </dgm:pt>
    <dgm:pt modelId="{2AB348F2-DCF5-456C-8BB1-6AE1136D0D51}">
      <dgm:prSet/>
      <dgm:spPr/>
      <dgm:t>
        <a:bodyPr/>
        <a:lstStyle/>
        <a:p>
          <a:r>
            <a:rPr lang="en-US" dirty="0"/>
            <a:t>Other</a:t>
          </a:r>
        </a:p>
      </dgm:t>
    </dgm:pt>
    <dgm:pt modelId="{38F512F3-A0CD-4FC6-A89D-E858AD0B8E74}" type="parTrans" cxnId="{382A82A5-6CA0-401B-818F-C02C5C11347B}">
      <dgm:prSet/>
      <dgm:spPr/>
      <dgm:t>
        <a:bodyPr/>
        <a:lstStyle/>
        <a:p>
          <a:endParaRPr lang="en-US"/>
        </a:p>
      </dgm:t>
    </dgm:pt>
    <dgm:pt modelId="{8BBB1155-324B-4F48-A6CE-F0C6340D6B84}" type="sibTrans" cxnId="{382A82A5-6CA0-401B-818F-C02C5C11347B}">
      <dgm:prSet/>
      <dgm:spPr/>
      <dgm:t>
        <a:bodyPr/>
        <a:lstStyle/>
        <a:p>
          <a:endParaRPr lang="en-US"/>
        </a:p>
      </dgm:t>
    </dgm:pt>
    <dgm:pt modelId="{A412F762-67F0-4FD8-9F33-F9F1E0A484D7}" type="pres">
      <dgm:prSet presAssocID="{2951AF16-6001-4F0F-B31E-2CBAEFD618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39AEA0-FD88-42EE-B815-C88611A00063}" type="pres">
      <dgm:prSet presAssocID="{2452ED99-26BA-48EA-AAF5-09A6DB77A78E}" presName="hierRoot1" presStyleCnt="0">
        <dgm:presLayoutVars>
          <dgm:hierBranch val="init"/>
        </dgm:presLayoutVars>
      </dgm:prSet>
      <dgm:spPr/>
    </dgm:pt>
    <dgm:pt modelId="{3D850C6A-740B-4755-A635-375FC13506C5}" type="pres">
      <dgm:prSet presAssocID="{2452ED99-26BA-48EA-AAF5-09A6DB77A78E}" presName="rootComposite1" presStyleCnt="0"/>
      <dgm:spPr/>
    </dgm:pt>
    <dgm:pt modelId="{86F34339-8F9E-4301-AD42-4E3092CE18EE}" type="pres">
      <dgm:prSet presAssocID="{2452ED99-26BA-48EA-AAF5-09A6DB77A78E}" presName="rootText1" presStyleLbl="node0" presStyleIdx="0" presStyleCnt="1">
        <dgm:presLayoutVars>
          <dgm:chPref val="3"/>
        </dgm:presLayoutVars>
      </dgm:prSet>
      <dgm:spPr/>
    </dgm:pt>
    <dgm:pt modelId="{EDE79234-93AA-49FC-A455-F1E04366C241}" type="pres">
      <dgm:prSet presAssocID="{2452ED99-26BA-48EA-AAF5-09A6DB77A78E}" presName="rootConnector1" presStyleLbl="node1" presStyleIdx="0" presStyleCnt="0"/>
      <dgm:spPr/>
    </dgm:pt>
    <dgm:pt modelId="{56CB240A-24C2-45A0-84E2-73A861DBACDD}" type="pres">
      <dgm:prSet presAssocID="{2452ED99-26BA-48EA-AAF5-09A6DB77A78E}" presName="hierChild2" presStyleCnt="0"/>
      <dgm:spPr/>
    </dgm:pt>
    <dgm:pt modelId="{89493C5E-DE0B-4FB6-847F-DF6BC16078FC}" type="pres">
      <dgm:prSet presAssocID="{12F403B4-069C-4A0B-95CC-9ECCDD259D88}" presName="Name37" presStyleLbl="parChTrans1D2" presStyleIdx="0" presStyleCnt="3"/>
      <dgm:spPr/>
    </dgm:pt>
    <dgm:pt modelId="{4733FC59-2A75-43EE-B8A5-6C13EC55D516}" type="pres">
      <dgm:prSet presAssocID="{FBB5ACE3-FCEE-4CA8-A73E-70E593DF18B5}" presName="hierRoot2" presStyleCnt="0">
        <dgm:presLayoutVars>
          <dgm:hierBranch val="init"/>
        </dgm:presLayoutVars>
      </dgm:prSet>
      <dgm:spPr/>
    </dgm:pt>
    <dgm:pt modelId="{1FD1FC09-8843-45B9-9149-EC8A4250C5C2}" type="pres">
      <dgm:prSet presAssocID="{FBB5ACE3-FCEE-4CA8-A73E-70E593DF18B5}" presName="rootComposite" presStyleCnt="0"/>
      <dgm:spPr/>
    </dgm:pt>
    <dgm:pt modelId="{BFB1E945-D627-4ADC-AD82-702B0016184C}" type="pres">
      <dgm:prSet presAssocID="{FBB5ACE3-FCEE-4CA8-A73E-70E593DF18B5}" presName="rootText" presStyleLbl="node2" presStyleIdx="0" presStyleCnt="3">
        <dgm:presLayoutVars>
          <dgm:chPref val="3"/>
        </dgm:presLayoutVars>
      </dgm:prSet>
      <dgm:spPr/>
    </dgm:pt>
    <dgm:pt modelId="{66C2491E-E788-40AB-A129-1A7953E1E321}" type="pres">
      <dgm:prSet presAssocID="{FBB5ACE3-FCEE-4CA8-A73E-70E593DF18B5}" presName="rootConnector" presStyleLbl="node2" presStyleIdx="0" presStyleCnt="3"/>
      <dgm:spPr/>
    </dgm:pt>
    <dgm:pt modelId="{F60DA291-CF8D-40EC-9546-AE8C2AEBBD2D}" type="pres">
      <dgm:prSet presAssocID="{FBB5ACE3-FCEE-4CA8-A73E-70E593DF18B5}" presName="hierChild4" presStyleCnt="0"/>
      <dgm:spPr/>
    </dgm:pt>
    <dgm:pt modelId="{80A1021E-59DF-44E6-9FE6-48E2127F664C}" type="pres">
      <dgm:prSet presAssocID="{FBB5ACE3-FCEE-4CA8-A73E-70E593DF18B5}" presName="hierChild5" presStyleCnt="0"/>
      <dgm:spPr/>
    </dgm:pt>
    <dgm:pt modelId="{BFF082F9-BA37-4F61-B2A7-312FAEF31F62}" type="pres">
      <dgm:prSet presAssocID="{D1BE3DAD-1102-4144-9DEF-6C879984ABFF}" presName="Name37" presStyleLbl="parChTrans1D2" presStyleIdx="1" presStyleCnt="3"/>
      <dgm:spPr/>
    </dgm:pt>
    <dgm:pt modelId="{BCE5B2D5-9C76-4321-9C18-848220E5E197}" type="pres">
      <dgm:prSet presAssocID="{4E554CB7-B88B-4111-95D4-702E017EDE81}" presName="hierRoot2" presStyleCnt="0">
        <dgm:presLayoutVars>
          <dgm:hierBranch val="init"/>
        </dgm:presLayoutVars>
      </dgm:prSet>
      <dgm:spPr/>
    </dgm:pt>
    <dgm:pt modelId="{F5954CD4-3D18-406F-B676-8FA718D58753}" type="pres">
      <dgm:prSet presAssocID="{4E554CB7-B88B-4111-95D4-702E017EDE81}" presName="rootComposite" presStyleCnt="0"/>
      <dgm:spPr/>
    </dgm:pt>
    <dgm:pt modelId="{68146274-69D1-44E3-9044-040813BC3061}" type="pres">
      <dgm:prSet presAssocID="{4E554CB7-B88B-4111-95D4-702E017EDE81}" presName="rootText" presStyleLbl="node2" presStyleIdx="1" presStyleCnt="3">
        <dgm:presLayoutVars>
          <dgm:chPref val="3"/>
        </dgm:presLayoutVars>
      </dgm:prSet>
      <dgm:spPr/>
    </dgm:pt>
    <dgm:pt modelId="{C609AFC0-3A3A-4AC4-AFCD-1872414DB807}" type="pres">
      <dgm:prSet presAssocID="{4E554CB7-B88B-4111-95D4-702E017EDE81}" presName="rootConnector" presStyleLbl="node2" presStyleIdx="1" presStyleCnt="3"/>
      <dgm:spPr/>
    </dgm:pt>
    <dgm:pt modelId="{399EAFBF-A715-40D5-81E8-F8B88FB9A590}" type="pres">
      <dgm:prSet presAssocID="{4E554CB7-B88B-4111-95D4-702E017EDE81}" presName="hierChild4" presStyleCnt="0"/>
      <dgm:spPr/>
    </dgm:pt>
    <dgm:pt modelId="{AE3C8677-A304-4F79-83D8-9017B27C59A6}" type="pres">
      <dgm:prSet presAssocID="{4E554CB7-B88B-4111-95D4-702E017EDE81}" presName="hierChild5" presStyleCnt="0"/>
      <dgm:spPr/>
    </dgm:pt>
    <dgm:pt modelId="{EBFE8716-6F5E-4982-AD01-57DE11FA3D59}" type="pres">
      <dgm:prSet presAssocID="{38F512F3-A0CD-4FC6-A89D-E858AD0B8E74}" presName="Name37" presStyleLbl="parChTrans1D2" presStyleIdx="2" presStyleCnt="3"/>
      <dgm:spPr/>
    </dgm:pt>
    <dgm:pt modelId="{E54C1537-C2F0-4053-831F-0C9B4190E76C}" type="pres">
      <dgm:prSet presAssocID="{2AB348F2-DCF5-456C-8BB1-6AE1136D0D51}" presName="hierRoot2" presStyleCnt="0">
        <dgm:presLayoutVars>
          <dgm:hierBranch val="init"/>
        </dgm:presLayoutVars>
      </dgm:prSet>
      <dgm:spPr/>
    </dgm:pt>
    <dgm:pt modelId="{8A9A0F3F-3C22-422C-8F6B-0B7283DD2C0F}" type="pres">
      <dgm:prSet presAssocID="{2AB348F2-DCF5-456C-8BB1-6AE1136D0D51}" presName="rootComposite" presStyleCnt="0"/>
      <dgm:spPr/>
    </dgm:pt>
    <dgm:pt modelId="{0FB7AD8E-D6FA-47BE-B29A-24E1F582E330}" type="pres">
      <dgm:prSet presAssocID="{2AB348F2-DCF5-456C-8BB1-6AE1136D0D51}" presName="rootText" presStyleLbl="node2" presStyleIdx="2" presStyleCnt="3">
        <dgm:presLayoutVars>
          <dgm:chPref val="3"/>
        </dgm:presLayoutVars>
      </dgm:prSet>
      <dgm:spPr/>
    </dgm:pt>
    <dgm:pt modelId="{BD408AD1-E36C-4655-AEFD-D57F1D4FC659}" type="pres">
      <dgm:prSet presAssocID="{2AB348F2-DCF5-456C-8BB1-6AE1136D0D51}" presName="rootConnector" presStyleLbl="node2" presStyleIdx="2" presStyleCnt="3"/>
      <dgm:spPr/>
    </dgm:pt>
    <dgm:pt modelId="{D7473565-D5C0-41F6-B211-D7D6EACCB30C}" type="pres">
      <dgm:prSet presAssocID="{2AB348F2-DCF5-456C-8BB1-6AE1136D0D51}" presName="hierChild4" presStyleCnt="0"/>
      <dgm:spPr/>
    </dgm:pt>
    <dgm:pt modelId="{E06BDB0A-F726-4CF1-8A40-E2FF173C0D25}" type="pres">
      <dgm:prSet presAssocID="{2AB348F2-DCF5-456C-8BB1-6AE1136D0D51}" presName="hierChild5" presStyleCnt="0"/>
      <dgm:spPr/>
    </dgm:pt>
    <dgm:pt modelId="{131917F4-D0EA-4BBB-9B39-F8CB911E5894}" type="pres">
      <dgm:prSet presAssocID="{2452ED99-26BA-48EA-AAF5-09A6DB77A78E}" presName="hierChild3" presStyleCnt="0"/>
      <dgm:spPr/>
    </dgm:pt>
  </dgm:ptLst>
  <dgm:cxnLst>
    <dgm:cxn modelId="{14F61E31-32D2-4107-BDDE-B44B21B3597C}" type="presOf" srcId="{4E554CB7-B88B-4111-95D4-702E017EDE81}" destId="{68146274-69D1-44E3-9044-040813BC3061}" srcOrd="0" destOrd="0" presId="urn:microsoft.com/office/officeart/2005/8/layout/orgChart1"/>
    <dgm:cxn modelId="{A4B55635-3E73-4397-B017-4E5B3E12DCD7}" type="presOf" srcId="{38F512F3-A0CD-4FC6-A89D-E858AD0B8E74}" destId="{EBFE8716-6F5E-4982-AD01-57DE11FA3D59}" srcOrd="0" destOrd="0" presId="urn:microsoft.com/office/officeart/2005/8/layout/orgChart1"/>
    <dgm:cxn modelId="{5B697060-5FD2-4771-B0DE-190F8053BCFC}" srcId="{2452ED99-26BA-48EA-AAF5-09A6DB77A78E}" destId="{4E554CB7-B88B-4111-95D4-702E017EDE81}" srcOrd="1" destOrd="0" parTransId="{D1BE3DAD-1102-4144-9DEF-6C879984ABFF}" sibTransId="{3B3D147A-E365-4034-8873-9F2EF9FFBF4B}"/>
    <dgm:cxn modelId="{EE17ED60-D4C6-45F4-B80E-49A1B229AECF}" type="presOf" srcId="{12F403B4-069C-4A0B-95CC-9ECCDD259D88}" destId="{89493C5E-DE0B-4FB6-847F-DF6BC16078FC}" srcOrd="0" destOrd="0" presId="urn:microsoft.com/office/officeart/2005/8/layout/orgChart1"/>
    <dgm:cxn modelId="{E6F03F75-6875-4936-BA7B-A3F4909244D1}" type="presOf" srcId="{2452ED99-26BA-48EA-AAF5-09A6DB77A78E}" destId="{86F34339-8F9E-4301-AD42-4E3092CE18EE}" srcOrd="0" destOrd="0" presId="urn:microsoft.com/office/officeart/2005/8/layout/orgChart1"/>
    <dgm:cxn modelId="{F30EE17C-6282-49B5-B7A6-D367AB4787F5}" type="presOf" srcId="{4E554CB7-B88B-4111-95D4-702E017EDE81}" destId="{C609AFC0-3A3A-4AC4-AFCD-1872414DB807}" srcOrd="1" destOrd="0" presId="urn:microsoft.com/office/officeart/2005/8/layout/orgChart1"/>
    <dgm:cxn modelId="{6417C085-9FB8-461E-AF87-55E25752FADB}" srcId="{2951AF16-6001-4F0F-B31E-2CBAEFD61826}" destId="{2452ED99-26BA-48EA-AAF5-09A6DB77A78E}" srcOrd="0" destOrd="0" parTransId="{F17CF942-A80C-4AD4-B3A0-F4DE317F1391}" sibTransId="{B848BDDF-1A53-43DD-8847-6ABBD8F00BB8}"/>
    <dgm:cxn modelId="{382A82A5-6CA0-401B-818F-C02C5C11347B}" srcId="{2452ED99-26BA-48EA-AAF5-09A6DB77A78E}" destId="{2AB348F2-DCF5-456C-8BB1-6AE1136D0D51}" srcOrd="2" destOrd="0" parTransId="{38F512F3-A0CD-4FC6-A89D-E858AD0B8E74}" sibTransId="{8BBB1155-324B-4F48-A6CE-F0C6340D6B84}"/>
    <dgm:cxn modelId="{AE8B86A5-D356-4369-818A-013AC7881C03}" type="presOf" srcId="{D1BE3DAD-1102-4144-9DEF-6C879984ABFF}" destId="{BFF082F9-BA37-4F61-B2A7-312FAEF31F62}" srcOrd="0" destOrd="0" presId="urn:microsoft.com/office/officeart/2005/8/layout/orgChart1"/>
    <dgm:cxn modelId="{3C7E70A7-CF84-4C33-AE5A-69D00184E3FE}" type="presOf" srcId="{2AB348F2-DCF5-456C-8BB1-6AE1136D0D51}" destId="{BD408AD1-E36C-4655-AEFD-D57F1D4FC659}" srcOrd="1" destOrd="0" presId="urn:microsoft.com/office/officeart/2005/8/layout/orgChart1"/>
    <dgm:cxn modelId="{45D536AD-8CF1-4D46-AF92-7EE0359BA9D2}" type="presOf" srcId="{2AB348F2-DCF5-456C-8BB1-6AE1136D0D51}" destId="{0FB7AD8E-D6FA-47BE-B29A-24E1F582E330}" srcOrd="0" destOrd="0" presId="urn:microsoft.com/office/officeart/2005/8/layout/orgChart1"/>
    <dgm:cxn modelId="{64F73EBF-445B-46E2-8041-6E0457A05113}" type="presOf" srcId="{2951AF16-6001-4F0F-B31E-2CBAEFD61826}" destId="{A412F762-67F0-4FD8-9F33-F9F1E0A484D7}" srcOrd="0" destOrd="0" presId="urn:microsoft.com/office/officeart/2005/8/layout/orgChart1"/>
    <dgm:cxn modelId="{FAB17FC3-D144-438F-B401-96F8C2B3BFE3}" srcId="{2452ED99-26BA-48EA-AAF5-09A6DB77A78E}" destId="{FBB5ACE3-FCEE-4CA8-A73E-70E593DF18B5}" srcOrd="0" destOrd="0" parTransId="{12F403B4-069C-4A0B-95CC-9ECCDD259D88}" sibTransId="{39C6B3EB-52F5-46A4-9EAB-F31B7F39F0A2}"/>
    <dgm:cxn modelId="{5F4E1ACF-120A-44D6-A9F6-80D1CD244CDA}" type="presOf" srcId="{2452ED99-26BA-48EA-AAF5-09A6DB77A78E}" destId="{EDE79234-93AA-49FC-A455-F1E04366C241}" srcOrd="1" destOrd="0" presId="urn:microsoft.com/office/officeart/2005/8/layout/orgChart1"/>
    <dgm:cxn modelId="{A34740E4-E125-4308-9BAB-3AF3D07B70A7}" type="presOf" srcId="{FBB5ACE3-FCEE-4CA8-A73E-70E593DF18B5}" destId="{BFB1E945-D627-4ADC-AD82-702B0016184C}" srcOrd="0" destOrd="0" presId="urn:microsoft.com/office/officeart/2005/8/layout/orgChart1"/>
    <dgm:cxn modelId="{831695F9-D5E4-4305-8CC0-03AB8E1810B3}" type="presOf" srcId="{FBB5ACE3-FCEE-4CA8-A73E-70E593DF18B5}" destId="{66C2491E-E788-40AB-A129-1A7953E1E321}" srcOrd="1" destOrd="0" presId="urn:microsoft.com/office/officeart/2005/8/layout/orgChart1"/>
    <dgm:cxn modelId="{16E68C71-E7CB-4DDF-A2ED-1CF62AD403DD}" type="presParOf" srcId="{A412F762-67F0-4FD8-9F33-F9F1E0A484D7}" destId="{B939AEA0-FD88-42EE-B815-C88611A00063}" srcOrd="0" destOrd="0" presId="urn:microsoft.com/office/officeart/2005/8/layout/orgChart1"/>
    <dgm:cxn modelId="{77A979D7-84E3-4575-869B-61A4586D77F5}" type="presParOf" srcId="{B939AEA0-FD88-42EE-B815-C88611A00063}" destId="{3D850C6A-740B-4755-A635-375FC13506C5}" srcOrd="0" destOrd="0" presId="urn:microsoft.com/office/officeart/2005/8/layout/orgChart1"/>
    <dgm:cxn modelId="{6A922467-DD10-4959-9EEA-4C968EF26288}" type="presParOf" srcId="{3D850C6A-740B-4755-A635-375FC13506C5}" destId="{86F34339-8F9E-4301-AD42-4E3092CE18EE}" srcOrd="0" destOrd="0" presId="urn:microsoft.com/office/officeart/2005/8/layout/orgChart1"/>
    <dgm:cxn modelId="{D7AC4375-AE96-40C8-B2D1-A96ED39B253C}" type="presParOf" srcId="{3D850C6A-740B-4755-A635-375FC13506C5}" destId="{EDE79234-93AA-49FC-A455-F1E04366C241}" srcOrd="1" destOrd="0" presId="urn:microsoft.com/office/officeart/2005/8/layout/orgChart1"/>
    <dgm:cxn modelId="{E7024E5A-5B22-42CD-9B8F-E9258343A74C}" type="presParOf" srcId="{B939AEA0-FD88-42EE-B815-C88611A00063}" destId="{56CB240A-24C2-45A0-84E2-73A861DBACDD}" srcOrd="1" destOrd="0" presId="urn:microsoft.com/office/officeart/2005/8/layout/orgChart1"/>
    <dgm:cxn modelId="{DBD54149-82CF-4AFC-A016-961D96A26223}" type="presParOf" srcId="{56CB240A-24C2-45A0-84E2-73A861DBACDD}" destId="{89493C5E-DE0B-4FB6-847F-DF6BC16078FC}" srcOrd="0" destOrd="0" presId="urn:microsoft.com/office/officeart/2005/8/layout/orgChart1"/>
    <dgm:cxn modelId="{B77A7A47-271C-42B6-AF6E-B773266CEA4E}" type="presParOf" srcId="{56CB240A-24C2-45A0-84E2-73A861DBACDD}" destId="{4733FC59-2A75-43EE-B8A5-6C13EC55D516}" srcOrd="1" destOrd="0" presId="urn:microsoft.com/office/officeart/2005/8/layout/orgChart1"/>
    <dgm:cxn modelId="{534CD099-E255-49A6-8FC8-17DBB2780703}" type="presParOf" srcId="{4733FC59-2A75-43EE-B8A5-6C13EC55D516}" destId="{1FD1FC09-8843-45B9-9149-EC8A4250C5C2}" srcOrd="0" destOrd="0" presId="urn:microsoft.com/office/officeart/2005/8/layout/orgChart1"/>
    <dgm:cxn modelId="{7CA3B240-F4DD-46C1-80AF-0F0D407AE1FA}" type="presParOf" srcId="{1FD1FC09-8843-45B9-9149-EC8A4250C5C2}" destId="{BFB1E945-D627-4ADC-AD82-702B0016184C}" srcOrd="0" destOrd="0" presId="urn:microsoft.com/office/officeart/2005/8/layout/orgChart1"/>
    <dgm:cxn modelId="{DA1053EC-26E1-4681-8DE4-6CCD2BD40CC5}" type="presParOf" srcId="{1FD1FC09-8843-45B9-9149-EC8A4250C5C2}" destId="{66C2491E-E788-40AB-A129-1A7953E1E321}" srcOrd="1" destOrd="0" presId="urn:microsoft.com/office/officeart/2005/8/layout/orgChart1"/>
    <dgm:cxn modelId="{7B0C1B25-0DDE-47A4-B49E-8EEBFAAA5305}" type="presParOf" srcId="{4733FC59-2A75-43EE-B8A5-6C13EC55D516}" destId="{F60DA291-CF8D-40EC-9546-AE8C2AEBBD2D}" srcOrd="1" destOrd="0" presId="urn:microsoft.com/office/officeart/2005/8/layout/orgChart1"/>
    <dgm:cxn modelId="{8B0F5EF6-C1BE-48DE-96D4-A89E7BCA2CEF}" type="presParOf" srcId="{4733FC59-2A75-43EE-B8A5-6C13EC55D516}" destId="{80A1021E-59DF-44E6-9FE6-48E2127F664C}" srcOrd="2" destOrd="0" presId="urn:microsoft.com/office/officeart/2005/8/layout/orgChart1"/>
    <dgm:cxn modelId="{8735BC3D-1110-456A-9EFC-E05D5F38F97D}" type="presParOf" srcId="{56CB240A-24C2-45A0-84E2-73A861DBACDD}" destId="{BFF082F9-BA37-4F61-B2A7-312FAEF31F62}" srcOrd="2" destOrd="0" presId="urn:microsoft.com/office/officeart/2005/8/layout/orgChart1"/>
    <dgm:cxn modelId="{29F39AF7-F4C2-456C-B5E6-BC1D6486850B}" type="presParOf" srcId="{56CB240A-24C2-45A0-84E2-73A861DBACDD}" destId="{BCE5B2D5-9C76-4321-9C18-848220E5E197}" srcOrd="3" destOrd="0" presId="urn:microsoft.com/office/officeart/2005/8/layout/orgChart1"/>
    <dgm:cxn modelId="{F378FE52-F0EB-43C3-AAA0-10DDB10C3422}" type="presParOf" srcId="{BCE5B2D5-9C76-4321-9C18-848220E5E197}" destId="{F5954CD4-3D18-406F-B676-8FA718D58753}" srcOrd="0" destOrd="0" presId="urn:microsoft.com/office/officeart/2005/8/layout/orgChart1"/>
    <dgm:cxn modelId="{2FF4B09F-48F2-46DE-86CE-23456C7259DC}" type="presParOf" srcId="{F5954CD4-3D18-406F-B676-8FA718D58753}" destId="{68146274-69D1-44E3-9044-040813BC3061}" srcOrd="0" destOrd="0" presId="urn:microsoft.com/office/officeart/2005/8/layout/orgChart1"/>
    <dgm:cxn modelId="{A3830828-7E82-4DED-B5E6-BD665700875C}" type="presParOf" srcId="{F5954CD4-3D18-406F-B676-8FA718D58753}" destId="{C609AFC0-3A3A-4AC4-AFCD-1872414DB807}" srcOrd="1" destOrd="0" presId="urn:microsoft.com/office/officeart/2005/8/layout/orgChart1"/>
    <dgm:cxn modelId="{C70ADDB9-A36D-478E-BFC0-C7ADB5E67B3C}" type="presParOf" srcId="{BCE5B2D5-9C76-4321-9C18-848220E5E197}" destId="{399EAFBF-A715-40D5-81E8-F8B88FB9A590}" srcOrd="1" destOrd="0" presId="urn:microsoft.com/office/officeart/2005/8/layout/orgChart1"/>
    <dgm:cxn modelId="{EDFCCED0-5AE8-41F8-AD6B-754FB590F435}" type="presParOf" srcId="{BCE5B2D5-9C76-4321-9C18-848220E5E197}" destId="{AE3C8677-A304-4F79-83D8-9017B27C59A6}" srcOrd="2" destOrd="0" presId="urn:microsoft.com/office/officeart/2005/8/layout/orgChart1"/>
    <dgm:cxn modelId="{0162D49C-9B65-416F-A861-310820122CD0}" type="presParOf" srcId="{56CB240A-24C2-45A0-84E2-73A861DBACDD}" destId="{EBFE8716-6F5E-4982-AD01-57DE11FA3D59}" srcOrd="4" destOrd="0" presId="urn:microsoft.com/office/officeart/2005/8/layout/orgChart1"/>
    <dgm:cxn modelId="{5D38840A-0DAB-4168-BD83-81DC6955A283}" type="presParOf" srcId="{56CB240A-24C2-45A0-84E2-73A861DBACDD}" destId="{E54C1537-C2F0-4053-831F-0C9B4190E76C}" srcOrd="5" destOrd="0" presId="urn:microsoft.com/office/officeart/2005/8/layout/orgChart1"/>
    <dgm:cxn modelId="{4D194AF3-B8F7-4285-B995-75332231B184}" type="presParOf" srcId="{E54C1537-C2F0-4053-831F-0C9B4190E76C}" destId="{8A9A0F3F-3C22-422C-8F6B-0B7283DD2C0F}" srcOrd="0" destOrd="0" presId="urn:microsoft.com/office/officeart/2005/8/layout/orgChart1"/>
    <dgm:cxn modelId="{63593CF3-644D-4B12-A227-E2DE9D076E3B}" type="presParOf" srcId="{8A9A0F3F-3C22-422C-8F6B-0B7283DD2C0F}" destId="{0FB7AD8E-D6FA-47BE-B29A-24E1F582E330}" srcOrd="0" destOrd="0" presId="urn:microsoft.com/office/officeart/2005/8/layout/orgChart1"/>
    <dgm:cxn modelId="{9CA43CD4-61AF-4AC3-A30C-E63304D7DE1E}" type="presParOf" srcId="{8A9A0F3F-3C22-422C-8F6B-0B7283DD2C0F}" destId="{BD408AD1-E36C-4655-AEFD-D57F1D4FC659}" srcOrd="1" destOrd="0" presId="urn:microsoft.com/office/officeart/2005/8/layout/orgChart1"/>
    <dgm:cxn modelId="{CA8C9628-D37A-4D3D-879D-C943FB8F6306}" type="presParOf" srcId="{E54C1537-C2F0-4053-831F-0C9B4190E76C}" destId="{D7473565-D5C0-41F6-B211-D7D6EACCB30C}" srcOrd="1" destOrd="0" presId="urn:microsoft.com/office/officeart/2005/8/layout/orgChart1"/>
    <dgm:cxn modelId="{1E6803EA-0320-456D-AB4A-DFFE4EE0E441}" type="presParOf" srcId="{E54C1537-C2F0-4053-831F-0C9B4190E76C}" destId="{E06BDB0A-F726-4CF1-8A40-E2FF173C0D25}" srcOrd="2" destOrd="0" presId="urn:microsoft.com/office/officeart/2005/8/layout/orgChart1"/>
    <dgm:cxn modelId="{4BCA9F25-3037-4979-82FF-0F48D75BDF21}" type="presParOf" srcId="{B939AEA0-FD88-42EE-B815-C88611A00063}" destId="{131917F4-D0EA-4BBB-9B39-F8CB911E58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E8716-6F5E-4982-AD01-57DE11FA3D59}">
      <dsp:nvSpPr>
        <dsp:cNvPr id="0" name=""/>
        <dsp:cNvSpPr/>
      </dsp:nvSpPr>
      <dsp:spPr>
        <a:xfrm>
          <a:off x="5698155" y="2479987"/>
          <a:ext cx="4031486" cy="69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839"/>
              </a:lnTo>
              <a:lnTo>
                <a:pt x="4031486" y="349839"/>
              </a:lnTo>
              <a:lnTo>
                <a:pt x="4031486" y="6996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082F9-BA37-4F61-B2A7-312FAEF31F62}">
      <dsp:nvSpPr>
        <dsp:cNvPr id="0" name=""/>
        <dsp:cNvSpPr/>
      </dsp:nvSpPr>
      <dsp:spPr>
        <a:xfrm>
          <a:off x="5652434" y="2479987"/>
          <a:ext cx="91440" cy="699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6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93C5E-DE0B-4FB6-847F-DF6BC16078FC}">
      <dsp:nvSpPr>
        <dsp:cNvPr id="0" name=""/>
        <dsp:cNvSpPr/>
      </dsp:nvSpPr>
      <dsp:spPr>
        <a:xfrm>
          <a:off x="1666668" y="2479987"/>
          <a:ext cx="4031486" cy="699679"/>
        </a:xfrm>
        <a:custGeom>
          <a:avLst/>
          <a:gdLst/>
          <a:ahLst/>
          <a:cxnLst/>
          <a:rect l="0" t="0" r="0" b="0"/>
          <a:pathLst>
            <a:path>
              <a:moveTo>
                <a:pt x="4031486" y="0"/>
              </a:moveTo>
              <a:lnTo>
                <a:pt x="4031486" y="349839"/>
              </a:lnTo>
              <a:lnTo>
                <a:pt x="0" y="349839"/>
              </a:lnTo>
              <a:lnTo>
                <a:pt x="0" y="6996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34339-8F9E-4301-AD42-4E3092CE18EE}">
      <dsp:nvSpPr>
        <dsp:cNvPr id="0" name=""/>
        <dsp:cNvSpPr/>
      </dsp:nvSpPr>
      <dsp:spPr>
        <a:xfrm>
          <a:off x="4032251" y="814084"/>
          <a:ext cx="3331806" cy="1665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AIDS-Like Syndrome</a:t>
          </a:r>
        </a:p>
      </dsp:txBody>
      <dsp:txXfrm>
        <a:off x="4032251" y="814084"/>
        <a:ext cx="3331806" cy="1665903"/>
      </dsp:txXfrm>
    </dsp:sp>
    <dsp:sp modelId="{BFB1E945-D627-4ADC-AD82-702B0016184C}">
      <dsp:nvSpPr>
        <dsp:cNvPr id="0" name=""/>
        <dsp:cNvSpPr/>
      </dsp:nvSpPr>
      <dsp:spPr>
        <a:xfrm>
          <a:off x="765" y="3179667"/>
          <a:ext cx="3331806" cy="1665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CVID</a:t>
          </a:r>
        </a:p>
      </dsp:txBody>
      <dsp:txXfrm>
        <a:off x="765" y="3179667"/>
        <a:ext cx="3331806" cy="1665903"/>
      </dsp:txXfrm>
    </dsp:sp>
    <dsp:sp modelId="{68146274-69D1-44E3-9044-040813BC3061}">
      <dsp:nvSpPr>
        <dsp:cNvPr id="0" name=""/>
        <dsp:cNvSpPr/>
      </dsp:nvSpPr>
      <dsp:spPr>
        <a:xfrm>
          <a:off x="4032251" y="3179667"/>
          <a:ext cx="3331806" cy="1665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SCID</a:t>
          </a:r>
        </a:p>
      </dsp:txBody>
      <dsp:txXfrm>
        <a:off x="4032251" y="3179667"/>
        <a:ext cx="3331806" cy="1665903"/>
      </dsp:txXfrm>
    </dsp:sp>
    <dsp:sp modelId="{0FB7AD8E-D6FA-47BE-B29A-24E1F582E330}">
      <dsp:nvSpPr>
        <dsp:cNvPr id="0" name=""/>
        <dsp:cNvSpPr/>
      </dsp:nvSpPr>
      <dsp:spPr>
        <a:xfrm>
          <a:off x="8063737" y="3179667"/>
          <a:ext cx="3331806" cy="1665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Other</a:t>
          </a:r>
        </a:p>
      </dsp:txBody>
      <dsp:txXfrm>
        <a:off x="8063737" y="3179667"/>
        <a:ext cx="3331806" cy="1665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1241A-643F-5F4B-8B3C-62DCE6083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FB752-5DC1-6861-7FEB-46FB4C2F4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40B1-3C1D-80A9-6CB5-427B0428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9854F-B821-7662-5E58-0F1E6E77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06506-55A0-EC95-C53A-E3C9A185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52120-8D14-17E5-50EA-4ACE44BD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0DF71-F949-C8BE-439E-7FD9F2E68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B2FE5-671B-DC06-ECB8-1B1FED1E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232B5-7962-CD98-B4F5-19061DC2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6B341-44B4-D10A-7758-10BE3E42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21CC4-15A5-15DE-1546-1A545AEBE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D137B-C896-AE3A-6F3C-D5E0830A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23C20-4CAA-5D30-A8E2-9862A088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9DCB2-0261-AFB7-8A1E-D699776D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443D6-8DEC-8900-0B61-D1EFE535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6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1DA1-6F68-B3C5-285E-99E2AEDA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7C79A-1F93-3C4D-59D3-BC9C9C8AB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B9BC-4FF5-CCF5-3722-D4A2188D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4A76B-5FB5-C056-1664-1AC390C6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907BF-3A41-53ED-86E7-873E0D91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5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58C3-A693-5A58-4D4D-145C31037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443F0-7F64-1373-FBE3-B4590F784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FD373-10D9-D10D-93EE-C86FBAF2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D2F96-78A5-C5B1-F202-05405F569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E036F-452E-08C4-EB4E-BC66D240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B6BD-9E88-0F40-145F-A55E7266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51DBB-3A72-9FB4-4401-6F5D51784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24217-105B-75E3-5765-243CA733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29D54-CAE3-2CA8-F01F-2B999042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4C509-BCC7-10A8-76E5-7D04A0CF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9D0D8-129C-1A69-CC51-31299BBA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2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ACB0-BDDB-D314-DF9C-0542BCFBE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496B9-4485-A331-53E4-165366B1B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005F9-1143-CBD9-42E8-F20D05167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EECDA-7C90-958E-A565-0DC2CE025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1B199-5111-1F6A-1DAD-EEBF2EB86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E5328-337E-57AE-8E24-D45927AF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9020E-EB8E-E2EA-399F-D08BD832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BE7DA-7D13-A5B3-83C0-84DC24D0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7CA7-7DF7-DB77-EE44-FFA56EA0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50FF0-CA34-5B59-FC78-2599FE83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93717-23EA-C1A4-15B7-C1B635B6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3314F-7BAE-8D47-1B71-23E78E62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4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77AA8-043D-78D0-2C5A-ACEF7FB3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02230-9C61-51C0-1FD0-FE4A1DA6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3E898-3635-122F-BB61-B9CAED58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6782E-CAAE-E0CE-77BF-8F2FD0A3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665F1-2D2B-B2AF-B6A3-DEDCA004E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C790B-A304-9751-311B-DF2CB46DA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E5B37-7D86-6BA3-0264-9473A7914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06195-BF99-DD0E-D13F-5B40AB1F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CC72F-E633-6DAB-5395-01E35DF1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4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EE97-0738-CA4B-D41D-0CD80A22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0F296A-054A-4171-D6DA-78F1BC766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A7C7B-E9F1-C9CE-5FD7-D38C33670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5521F-20BB-8A28-548C-1582123D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DF6A8-FD8A-AAED-B1B4-9D5481DA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B0D29-DD13-7AC7-0E53-1BAABCF6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4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607E7-7C87-3928-F535-9BB0270C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54D86-2A13-4AAA-56BE-E00208DEC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923F-A2EF-AA60-2A49-3700D4667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52BE-A90D-4CAC-9438-2148FB08C50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3576-776F-FAEF-3794-2B2BC1A4C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C5191-B5B2-64B5-1445-BA0CD22A4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85C0-7F6E-4CC0-AD52-401D8634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cell&#10;&#10;Description automatically generated">
            <a:extLst>
              <a:ext uri="{FF2B5EF4-FFF2-40B4-BE49-F238E27FC236}">
                <a16:creationId xmlns:a16="http://schemas.microsoft.com/office/drawing/2014/main" id="{549574AB-02C2-9C3C-7B8A-F7FA37002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46" y="0"/>
            <a:ext cx="101051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8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cell division&#10;&#10;Description automatically generated">
            <a:extLst>
              <a:ext uri="{FF2B5EF4-FFF2-40B4-BE49-F238E27FC236}">
                <a16:creationId xmlns:a16="http://schemas.microsoft.com/office/drawing/2014/main" id="{6EE57A7A-1CF1-499D-E575-2DDB6CD61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404" y="47003"/>
            <a:ext cx="8781690" cy="675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5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medical document&#10;&#10;Description automatically generated">
            <a:extLst>
              <a:ext uri="{FF2B5EF4-FFF2-40B4-BE49-F238E27FC236}">
                <a16:creationId xmlns:a16="http://schemas.microsoft.com/office/drawing/2014/main" id="{8DD284BA-3A36-2592-9C9A-81B6B20B0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7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cell division&#10;&#10;Description automatically generated">
            <a:extLst>
              <a:ext uri="{FF2B5EF4-FFF2-40B4-BE49-F238E27FC236}">
                <a16:creationId xmlns:a16="http://schemas.microsoft.com/office/drawing/2014/main" id="{FDE7383F-C12F-FCA0-79DE-3B37CA83E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944"/>
            <a:ext cx="12192000" cy="639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0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cell cycle&#10;&#10;Description automatically generated">
            <a:extLst>
              <a:ext uri="{FF2B5EF4-FFF2-40B4-BE49-F238E27FC236}">
                <a16:creationId xmlns:a16="http://schemas.microsoft.com/office/drawing/2014/main" id="{B7BA60E5-0EDE-7E9D-9C8F-F02FE31F5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43" y="241358"/>
            <a:ext cx="10253406" cy="628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pproach to a child with suspected Immunodeficiency – DR. TRYNAADH">
            <a:extLst>
              <a:ext uri="{FF2B5EF4-FFF2-40B4-BE49-F238E27FC236}">
                <a16:creationId xmlns:a16="http://schemas.microsoft.com/office/drawing/2014/main" id="{2FB981EA-D413-2418-A6F6-424B072EB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93" y="397264"/>
            <a:ext cx="8510498" cy="638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06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919DBB-0A12-3043-F335-24EE30352A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047001"/>
              </p:ext>
            </p:extLst>
          </p:nvPr>
        </p:nvGraphicFramePr>
        <p:xfrm>
          <a:off x="423513" y="914400"/>
          <a:ext cx="11396310" cy="565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C003421-42D2-D794-8B41-2753CDE8ECDE}"/>
              </a:ext>
            </a:extLst>
          </p:cNvPr>
          <p:cNvSpPr txBox="1"/>
          <p:nvPr/>
        </p:nvSpPr>
        <p:spPr>
          <a:xfrm>
            <a:off x="838200" y="2165684"/>
            <a:ext cx="2384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SARS-CoV-2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9C89C65-0D07-0ED7-0C76-3514B5E9429C}"/>
              </a:ext>
            </a:extLst>
          </p:cNvPr>
          <p:cNvSpPr/>
          <p:nvPr/>
        </p:nvSpPr>
        <p:spPr>
          <a:xfrm>
            <a:off x="3176338" y="2252306"/>
            <a:ext cx="1260910" cy="47163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C23584-70C8-BBA5-EF2B-111151B40E63}"/>
              </a:ext>
            </a:extLst>
          </p:cNvPr>
          <p:cNvSpPr txBox="1"/>
          <p:nvPr/>
        </p:nvSpPr>
        <p:spPr>
          <a:xfrm>
            <a:off x="9114061" y="1953209"/>
            <a:ext cx="2103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COVID-19 </a:t>
            </a:r>
          </a:p>
          <a:p>
            <a:r>
              <a:rPr lang="en-US" sz="3600" dirty="0"/>
              <a:t>Vaccine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213A54D-456D-404D-D0B4-53E554D16455}"/>
              </a:ext>
            </a:extLst>
          </p:cNvPr>
          <p:cNvSpPr/>
          <p:nvPr/>
        </p:nvSpPr>
        <p:spPr>
          <a:xfrm rot="10800000">
            <a:off x="7814110" y="2293485"/>
            <a:ext cx="1260910" cy="47163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CDB81-C3C0-A361-D0C1-325C44D67306}"/>
              </a:ext>
            </a:extLst>
          </p:cNvPr>
          <p:cNvSpPr txBox="1"/>
          <p:nvPr/>
        </p:nvSpPr>
        <p:spPr>
          <a:xfrm>
            <a:off x="828137" y="1397480"/>
            <a:ext cx="7591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Deletion of genes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Surface proteins and cytokine receptors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CD19, 20, 21, 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T-Cell Defects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 lower cell proliferation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Seems to be due to a multi genetic mutation landscape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Mutations in the genes encoding ICOS, TACI, CD19, CD20, CD21, CD80, and BAFFR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</a:rPr>
              <a:t>ICOS - Inducible T-cell </a:t>
            </a:r>
            <a:r>
              <a:rPr lang="en-US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costimulator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TACI - Transmembrane activator and CAML interactor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BAFFR - (B-cell activating factor receptor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MHCII mutations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3391E-06CD-3283-2695-26B8F0C99503}"/>
              </a:ext>
            </a:extLst>
          </p:cNvPr>
          <p:cNvSpPr txBox="1"/>
          <p:nvPr/>
        </p:nvSpPr>
        <p:spPr>
          <a:xfrm>
            <a:off x="3503762" y="508958"/>
            <a:ext cx="5184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CVID</a:t>
            </a:r>
          </a:p>
        </p:txBody>
      </p:sp>
    </p:spTree>
    <p:extLst>
      <p:ext uri="{BB962C8B-B14F-4D97-AF65-F5344CB8AC3E}">
        <p14:creationId xmlns:p14="http://schemas.microsoft.com/office/powerpoint/2010/main" val="424478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80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Cottrell, Paul</dc:creator>
  <cp:lastModifiedBy>Cottrell, Paul</cp:lastModifiedBy>
  <cp:revision>1</cp:revision>
  <dcterms:created xsi:type="dcterms:W3CDTF">2023-12-18T14:30:58Z</dcterms:created>
  <dcterms:modified xsi:type="dcterms:W3CDTF">2023-12-18T15:18:24Z</dcterms:modified>
</cp:coreProperties>
</file>