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1" r:id="rId6"/>
    <p:sldId id="258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ttrell, Paul" userId="351e8b2a-9016-443d-a52e-568b70386296" providerId="ADAL" clId="{77B5F0D2-5CB3-456C-98FE-75C079317E76}"/>
    <pc:docChg chg="modSld sldOrd">
      <pc:chgData name="Cottrell, Paul" userId="351e8b2a-9016-443d-a52e-568b70386296" providerId="ADAL" clId="{77B5F0D2-5CB3-456C-98FE-75C079317E76}" dt="2023-12-05T14:04:07.444" v="15"/>
      <pc:docMkLst>
        <pc:docMk/>
      </pc:docMkLst>
      <pc:sldChg chg="ord">
        <pc:chgData name="Cottrell, Paul" userId="351e8b2a-9016-443d-a52e-568b70386296" providerId="ADAL" clId="{77B5F0D2-5CB3-456C-98FE-75C079317E76}" dt="2023-12-05T14:03:59.029" v="11"/>
        <pc:sldMkLst>
          <pc:docMk/>
          <pc:sldMk cId="643541992" sldId="258"/>
        </pc:sldMkLst>
      </pc:sldChg>
      <pc:sldChg chg="ord">
        <pc:chgData name="Cottrell, Paul" userId="351e8b2a-9016-443d-a52e-568b70386296" providerId="ADAL" clId="{77B5F0D2-5CB3-456C-98FE-75C079317E76}" dt="2023-12-05T14:03:44.623" v="7"/>
        <pc:sldMkLst>
          <pc:docMk/>
          <pc:sldMk cId="1339436875" sldId="259"/>
        </pc:sldMkLst>
      </pc:sldChg>
      <pc:sldChg chg="ord">
        <pc:chgData name="Cottrell, Paul" userId="351e8b2a-9016-443d-a52e-568b70386296" providerId="ADAL" clId="{77B5F0D2-5CB3-456C-98FE-75C079317E76}" dt="2023-12-05T14:03:47.534" v="9"/>
        <pc:sldMkLst>
          <pc:docMk/>
          <pc:sldMk cId="1503657267" sldId="260"/>
        </pc:sldMkLst>
      </pc:sldChg>
      <pc:sldChg chg="ord">
        <pc:chgData name="Cottrell, Paul" userId="351e8b2a-9016-443d-a52e-568b70386296" providerId="ADAL" clId="{77B5F0D2-5CB3-456C-98FE-75C079317E76}" dt="2023-12-05T14:04:07.444" v="15"/>
        <pc:sldMkLst>
          <pc:docMk/>
          <pc:sldMk cId="390380441" sldId="261"/>
        </pc:sldMkLst>
      </pc:sldChg>
      <pc:sldChg chg="ord">
        <pc:chgData name="Cottrell, Paul" userId="351e8b2a-9016-443d-a52e-568b70386296" providerId="ADAL" clId="{77B5F0D2-5CB3-456C-98FE-75C079317E76}" dt="2023-12-05T14:03:31.864" v="3"/>
        <pc:sldMkLst>
          <pc:docMk/>
          <pc:sldMk cId="389355796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AADC-CDF2-0AFB-3048-EA4C11927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9F0AC-57E3-7AFE-3915-BD8D57096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C6884-72C9-EC69-E13F-54DDDF19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CD3EC-1A89-BAF2-63DF-DBAD7B5D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5E2F5-8A8B-A251-21DD-7D497B17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72D0-3576-3F19-0285-C12764FF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24AAD-C6AF-771F-2685-98AEB7B0E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C1C2B-C4FE-BA15-5771-0143127D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67B35-2313-8516-1DD2-CFCAD6BA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CA96C-F656-671B-5BC9-EECC29E3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4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33B9C-687B-C559-206C-2BF183448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2BD1C-C8A8-0CA2-F27E-4D460FAC8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F286-EFBA-6AFE-FFB2-F4069D57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B94D6-F207-60FA-12F4-425DDDDE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87401-3E1A-6661-BA50-0207F994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2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F574-4ADC-AD26-342A-ACC833BC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3759A-262B-0AED-2F90-A5D407B0D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A9300-6342-6A00-30AC-B9CBDBAE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6B549-09E4-C9BD-6201-5A743481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EF8D0-20EE-E4F3-03BA-D070DDC2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4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6F3D-A714-4298-1976-FDBEFD69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C4BED-41A6-3B08-92DC-63A067E09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69C1D-12E2-5EFF-45B9-F029AFA9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ED067-2FD5-CE1A-AD39-B5643823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6E562-01CC-B1D1-C31C-31546F2A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B660-6214-339C-2DDB-178414AD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47D70-5429-7A45-2EB2-8FDCF22C2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AF538-80D0-2EDE-3950-F9084472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F95CA-B2AD-226D-0004-51CB2F3A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59BFF-0FB5-E30A-A14E-29D2CA56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C2058-8B15-853D-1F35-E88953FB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DD8E-07F6-3477-9BC6-9F616EE9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9F690-C610-6E4C-4F68-FC8C709E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FBD39-2BE1-638F-7421-5C8CC853B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F1F6C-EA80-DE01-D585-6963956D3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4A777-53E6-BBB4-770B-989083672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67FC3-7BA6-7BA0-5474-7F9C82A9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096A0-4F9D-E5D7-345C-5C6AC2F9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63AB31-7B3F-1121-A772-084C5F95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D0C5-8B4D-BB95-17EF-875B0CEE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03E9E-E647-A4BC-28B9-E39068F3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21977-0ECF-52CC-6133-C177F68C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CEF6E-9750-C2A7-393E-3643F23A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4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40A2D-B6B6-8CFC-DEE0-D802D75B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005CE-B0B9-5767-4B4A-31AD1040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86263-AC86-D94B-E7A0-E6871145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6672-547D-09AF-F49B-036840FB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8F2A3-54CF-D913-FB2D-0A9960BD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B4B30-0FCE-5348-C383-4F3FB37A8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97EF4-6C6E-A0ED-EEEB-E55E1464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CF42E-DEDE-F978-3C26-C461A27F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3240D-F606-6DE7-D525-65269546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E030-CB30-5260-9765-C46F6AD7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E3AAA-2FB4-0C99-4A2D-5DF9ED73D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C7AD3-2939-E544-559D-462EF7A16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9A8C8-C12B-873C-231A-D3AE6AF4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7A8A2-7467-AACB-0A39-FD7037BF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EF73A-3CBD-043B-DA6A-5430C53C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6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621C2-63B8-6956-F9E2-0B9B04D8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24C15-2B3B-9C30-638C-2FA28729F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2A018-F2AD-AD48-DAE3-F6155F47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5301-BB39-46E9-9182-4A89DEB7B9E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C0F04-25FE-7BB7-EE51-AB7CF88F0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C6E4A-4081-0E4A-CE41-095616186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F02C-2962-4EFA-9057-4851541D1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lymphoma cells&#10;&#10;Description automatically generated">
            <a:extLst>
              <a:ext uri="{FF2B5EF4-FFF2-40B4-BE49-F238E27FC236}">
                <a16:creationId xmlns:a16="http://schemas.microsoft.com/office/drawing/2014/main" id="{87D30C6B-6F31-61AD-A635-A41ACA94A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8" y="0"/>
            <a:ext cx="7158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lymph node&#10;&#10;Description automatically generated">
            <a:extLst>
              <a:ext uri="{FF2B5EF4-FFF2-40B4-BE49-F238E27FC236}">
                <a16:creationId xmlns:a16="http://schemas.microsoft.com/office/drawing/2014/main" id="{2AD082C5-483C-1DC3-34CC-8E0F0FFAD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59" y="0"/>
            <a:ext cx="9007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lymph flow&#10;&#10;Description automatically generated">
            <a:extLst>
              <a:ext uri="{FF2B5EF4-FFF2-40B4-BE49-F238E27FC236}">
                <a16:creationId xmlns:a16="http://schemas.microsoft.com/office/drawing/2014/main" id="{D264513C-257D-4B1C-1184-0614973B8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01" y="0"/>
            <a:ext cx="836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3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ymph nodes&#10;&#10;Description automatically generated">
            <a:extLst>
              <a:ext uri="{FF2B5EF4-FFF2-40B4-BE49-F238E27FC236}">
                <a16:creationId xmlns:a16="http://schemas.microsoft.com/office/drawing/2014/main" id="{A8D79DC5-8B45-501F-749D-5E6ADAE08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0"/>
            <a:ext cx="9977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lymph node and lymph node&#10;&#10;Description automatically generated">
            <a:extLst>
              <a:ext uri="{FF2B5EF4-FFF2-40B4-BE49-F238E27FC236}">
                <a16:creationId xmlns:a16="http://schemas.microsoft.com/office/drawing/2014/main" id="{400D0FC5-342D-3238-25B9-54912FDF9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" y="231021"/>
            <a:ext cx="11176674" cy="64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ell formation&#10;&#10;Description automatically generated">
            <a:extLst>
              <a:ext uri="{FF2B5EF4-FFF2-40B4-BE49-F238E27FC236}">
                <a16:creationId xmlns:a16="http://schemas.microsoft.com/office/drawing/2014/main" id="{B32E585D-9E4A-01FC-BA23-8BB85112C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78" y="0"/>
            <a:ext cx="7082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4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cell division&#10;&#10;Description automatically generated">
            <a:extLst>
              <a:ext uri="{FF2B5EF4-FFF2-40B4-BE49-F238E27FC236}">
                <a16:creationId xmlns:a16="http://schemas.microsoft.com/office/drawing/2014/main" id="{70AC520E-0EA4-8BB6-0954-56B9FC60E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12" y="0"/>
            <a:ext cx="687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9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ell block&#10;&#10;Description automatically generated">
            <a:extLst>
              <a:ext uri="{FF2B5EF4-FFF2-40B4-BE49-F238E27FC236}">
                <a16:creationId xmlns:a16="http://schemas.microsoft.com/office/drawing/2014/main" id="{0D2F4407-E0F8-ED7A-3B05-CEF124267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66737"/>
            <a:ext cx="80962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0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Cottrell</dc:creator>
  <cp:lastModifiedBy>Cottrell, Paul</cp:lastModifiedBy>
  <cp:revision>1</cp:revision>
  <dcterms:created xsi:type="dcterms:W3CDTF">2023-12-05T13:58:58Z</dcterms:created>
  <dcterms:modified xsi:type="dcterms:W3CDTF">2023-12-05T14:04:09Z</dcterms:modified>
</cp:coreProperties>
</file>